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2" r:id="rId3"/>
    <p:sldId id="257" r:id="rId4"/>
    <p:sldId id="259" r:id="rId5"/>
    <p:sldId id="256" r:id="rId6"/>
    <p:sldId id="260" r:id="rId7"/>
    <p:sldId id="261" r:id="rId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52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667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99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8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3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41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96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10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94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7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3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12/24/2021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359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12/24/2021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719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55F304F-8947-4117-A4C8-20A72E39EF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" r="1" b="1"/>
          <a:stretch/>
        </p:blipFill>
        <p:spPr bwMode="auto">
          <a:xfrm>
            <a:off x="20" y="-3"/>
            <a:ext cx="1219198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D19975AA-D532-4570-9193-6482D3F22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35450" y="-2235450"/>
            <a:ext cx="6858000" cy="11328901"/>
          </a:xfrm>
          <a:custGeom>
            <a:avLst/>
            <a:gdLst>
              <a:gd name="connsiteX0" fmla="*/ 0 w 6858000"/>
              <a:gd name="connsiteY0" fmla="*/ 2229335 h 11328901"/>
              <a:gd name="connsiteX1" fmla="*/ 0 w 6858000"/>
              <a:gd name="connsiteY1" fmla="*/ 0 h 11328901"/>
              <a:gd name="connsiteX2" fmla="*/ 6858000 w 6858000"/>
              <a:gd name="connsiteY2" fmla="*/ 6010593 h 11328901"/>
              <a:gd name="connsiteX3" fmla="*/ 6858000 w 6858000"/>
              <a:gd name="connsiteY3" fmla="*/ 6052915 h 11328901"/>
              <a:gd name="connsiteX4" fmla="*/ 6858000 w 6858000"/>
              <a:gd name="connsiteY4" fmla="*/ 6052915 h 11328901"/>
              <a:gd name="connsiteX5" fmla="*/ 6858000 w 6858000"/>
              <a:gd name="connsiteY5" fmla="*/ 9053844 h 11328901"/>
              <a:gd name="connsiteX6" fmla="*/ 6858000 w 6858000"/>
              <a:gd name="connsiteY6" fmla="*/ 11328901 h 11328901"/>
              <a:gd name="connsiteX7" fmla="*/ 1 w 6858000"/>
              <a:gd name="connsiteY7" fmla="*/ 11328901 h 11328901"/>
              <a:gd name="connsiteX8" fmla="*/ 1 w 6858000"/>
              <a:gd name="connsiteY8" fmla="*/ 9359065 h 11328901"/>
              <a:gd name="connsiteX9" fmla="*/ 0 w 6858000"/>
              <a:gd name="connsiteY9" fmla="*/ 9359065 h 11328901"/>
              <a:gd name="connsiteX10" fmla="*/ 0 w 6858000"/>
              <a:gd name="connsiteY10" fmla="*/ 6535740 h 11328901"/>
              <a:gd name="connsiteX11" fmla="*/ 1 w 6858000"/>
              <a:gd name="connsiteY11" fmla="*/ 6535740 h 11328901"/>
              <a:gd name="connsiteX12" fmla="*/ 1 w 6858000"/>
              <a:gd name="connsiteY12" fmla="*/ 2229336 h 1132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1328901">
                <a:moveTo>
                  <a:pt x="0" y="2229335"/>
                </a:moveTo>
                <a:lnTo>
                  <a:pt x="0" y="0"/>
                </a:lnTo>
                <a:lnTo>
                  <a:pt x="6858000" y="6010593"/>
                </a:lnTo>
                <a:lnTo>
                  <a:pt x="6858000" y="6052915"/>
                </a:lnTo>
                <a:lnTo>
                  <a:pt x="6858000" y="6052915"/>
                </a:lnTo>
                <a:lnTo>
                  <a:pt x="6858000" y="9053844"/>
                </a:lnTo>
                <a:lnTo>
                  <a:pt x="6858000" y="11328901"/>
                </a:lnTo>
                <a:lnTo>
                  <a:pt x="1" y="11328901"/>
                </a:lnTo>
                <a:lnTo>
                  <a:pt x="1" y="9359065"/>
                </a:lnTo>
                <a:lnTo>
                  <a:pt x="0" y="9359065"/>
                </a:lnTo>
                <a:lnTo>
                  <a:pt x="0" y="6535740"/>
                </a:lnTo>
                <a:lnTo>
                  <a:pt x="1" y="6535740"/>
                </a:lnTo>
                <a:lnTo>
                  <a:pt x="1" y="2229336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34EB39-AC22-429F-9D52-C9D9B4C24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6657108" cy="2832404"/>
          </a:xfrm>
        </p:spPr>
        <p:txBody>
          <a:bodyPr>
            <a:normAutofit/>
          </a:bodyPr>
          <a:lstStyle/>
          <a:p>
            <a:r>
              <a:rPr lang="es-CL" sz="4400">
                <a:solidFill>
                  <a:srgbClr val="FFFFFF"/>
                </a:solidFill>
              </a:rPr>
              <a:t>superaficionados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C77157-DEE2-46CC-B514-1D6CC94E4A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442909"/>
            <a:ext cx="4122137" cy="1382358"/>
          </a:xfrm>
        </p:spPr>
        <p:txBody>
          <a:bodyPr anchor="b">
            <a:normAutofit/>
          </a:bodyPr>
          <a:lstStyle/>
          <a:p>
            <a:endParaRPr lang="es-C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08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9FEFCE-E054-4A4E-82EB-3A6490CB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Estadística Descriptiva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B289F9-49C1-4686-A13E-A759B32B6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Variables:</a:t>
            </a:r>
          </a:p>
        </p:txBody>
      </p:sp>
    </p:spTree>
    <p:extLst>
      <p:ext uri="{BB962C8B-B14F-4D97-AF65-F5344CB8AC3E}">
        <p14:creationId xmlns:p14="http://schemas.microsoft.com/office/powerpoint/2010/main" val="4291162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8C9EA-FA8A-4D4D-BEBA-2E6F9C25DB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ANIME</a:t>
            </a:r>
            <a:br>
              <a:rPr lang="es-CL" dirty="0"/>
            </a:br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E615F3-E665-4BCC-A394-2DC7A09554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46023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8E92D2-48E5-4AB3-AF89-9272ED81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CINE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EF9857A-EAEE-4BD6-BF0A-FDBC8B472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" r="32840" b="34258"/>
          <a:stretch/>
        </p:blipFill>
        <p:spPr>
          <a:xfrm>
            <a:off x="6095999" y="1198055"/>
            <a:ext cx="5743656" cy="5224509"/>
          </a:xfrm>
        </p:spPr>
      </p:pic>
    </p:spTree>
    <p:extLst>
      <p:ext uri="{BB962C8B-B14F-4D97-AF65-F5344CB8AC3E}">
        <p14:creationId xmlns:p14="http://schemas.microsoft.com/office/powerpoint/2010/main" val="3432115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8AA20E78-4E96-41BB-8F5B-9F02804EEF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3"/>
            <a:ext cx="12191980" cy="6858001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19975AA-D532-4570-9193-6482D3F22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35450" y="-2235450"/>
            <a:ext cx="6858000" cy="11328901"/>
          </a:xfrm>
          <a:custGeom>
            <a:avLst/>
            <a:gdLst>
              <a:gd name="connsiteX0" fmla="*/ 0 w 6858000"/>
              <a:gd name="connsiteY0" fmla="*/ 2229335 h 11328901"/>
              <a:gd name="connsiteX1" fmla="*/ 0 w 6858000"/>
              <a:gd name="connsiteY1" fmla="*/ 0 h 11328901"/>
              <a:gd name="connsiteX2" fmla="*/ 6858000 w 6858000"/>
              <a:gd name="connsiteY2" fmla="*/ 6010593 h 11328901"/>
              <a:gd name="connsiteX3" fmla="*/ 6858000 w 6858000"/>
              <a:gd name="connsiteY3" fmla="*/ 6052915 h 11328901"/>
              <a:gd name="connsiteX4" fmla="*/ 6858000 w 6858000"/>
              <a:gd name="connsiteY4" fmla="*/ 6052915 h 11328901"/>
              <a:gd name="connsiteX5" fmla="*/ 6858000 w 6858000"/>
              <a:gd name="connsiteY5" fmla="*/ 9053844 h 11328901"/>
              <a:gd name="connsiteX6" fmla="*/ 6858000 w 6858000"/>
              <a:gd name="connsiteY6" fmla="*/ 11328901 h 11328901"/>
              <a:gd name="connsiteX7" fmla="*/ 1 w 6858000"/>
              <a:gd name="connsiteY7" fmla="*/ 11328901 h 11328901"/>
              <a:gd name="connsiteX8" fmla="*/ 1 w 6858000"/>
              <a:gd name="connsiteY8" fmla="*/ 9359065 h 11328901"/>
              <a:gd name="connsiteX9" fmla="*/ 0 w 6858000"/>
              <a:gd name="connsiteY9" fmla="*/ 9359065 h 11328901"/>
              <a:gd name="connsiteX10" fmla="*/ 0 w 6858000"/>
              <a:gd name="connsiteY10" fmla="*/ 6535740 h 11328901"/>
              <a:gd name="connsiteX11" fmla="*/ 1 w 6858000"/>
              <a:gd name="connsiteY11" fmla="*/ 6535740 h 11328901"/>
              <a:gd name="connsiteX12" fmla="*/ 1 w 6858000"/>
              <a:gd name="connsiteY12" fmla="*/ 2229336 h 1132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1328901">
                <a:moveTo>
                  <a:pt x="0" y="2229335"/>
                </a:moveTo>
                <a:lnTo>
                  <a:pt x="0" y="0"/>
                </a:lnTo>
                <a:lnTo>
                  <a:pt x="6858000" y="6010593"/>
                </a:lnTo>
                <a:lnTo>
                  <a:pt x="6858000" y="6052915"/>
                </a:lnTo>
                <a:lnTo>
                  <a:pt x="6858000" y="6052915"/>
                </a:lnTo>
                <a:lnTo>
                  <a:pt x="6858000" y="9053844"/>
                </a:lnTo>
                <a:lnTo>
                  <a:pt x="6858000" y="11328901"/>
                </a:lnTo>
                <a:lnTo>
                  <a:pt x="1" y="11328901"/>
                </a:lnTo>
                <a:lnTo>
                  <a:pt x="1" y="9359065"/>
                </a:lnTo>
                <a:lnTo>
                  <a:pt x="0" y="9359065"/>
                </a:lnTo>
                <a:lnTo>
                  <a:pt x="0" y="6535740"/>
                </a:lnTo>
                <a:lnTo>
                  <a:pt x="1" y="6535740"/>
                </a:lnTo>
                <a:lnTo>
                  <a:pt x="1" y="2229336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7AC66-4813-4EA5-85AB-44E5D70AF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101"/>
            <a:ext cx="7167879" cy="1592579"/>
          </a:xfrm>
        </p:spPr>
        <p:txBody>
          <a:bodyPr>
            <a:normAutofit/>
          </a:bodyPr>
          <a:lstStyle/>
          <a:p>
            <a:r>
              <a:rPr lang="es-CL" dirty="0">
                <a:solidFill>
                  <a:srgbClr val="FFFFFF"/>
                </a:solidFill>
              </a:rPr>
              <a:t>comics</a:t>
            </a:r>
            <a:br>
              <a:rPr lang="es-CL" dirty="0">
                <a:solidFill>
                  <a:srgbClr val="FFFFFF"/>
                </a:solidFill>
              </a:rPr>
            </a:br>
            <a:endParaRPr lang="es-CL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1D6677-AD0A-43F4-BAD0-A6DF525476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442909"/>
            <a:ext cx="4122137" cy="1382358"/>
          </a:xfrm>
        </p:spPr>
        <p:txBody>
          <a:bodyPr anchor="b">
            <a:normAutofit/>
          </a:bodyPr>
          <a:lstStyle/>
          <a:p>
            <a:endParaRPr lang="es-CL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26A6CC7-AFD7-45FA-9D5F-7BC74684FD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262" b="33624"/>
          <a:stretch/>
        </p:blipFill>
        <p:spPr>
          <a:xfrm>
            <a:off x="6926864" y="333377"/>
            <a:ext cx="4456113" cy="4109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8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ACAA1D-C21F-40E8-B13E-1D80CFE4D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SERIES</a:t>
            </a:r>
            <a:br>
              <a:rPr lang="es-CL" dirty="0"/>
            </a:b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D5CE49-21C2-4629-A5AB-C8D279DD8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7873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C4A316-6205-40E6-957A-0648B51F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Juegos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5E8C0D-63A5-4409-8E30-4B8E02EDB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00715810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DarkSeedLeftStep">
      <a:dk1>
        <a:srgbClr val="000000"/>
      </a:dk1>
      <a:lt1>
        <a:srgbClr val="FFFFFF"/>
      </a:lt1>
      <a:dk2>
        <a:srgbClr val="171734"/>
      </a:dk2>
      <a:lt2>
        <a:srgbClr val="F0F3F1"/>
      </a:lt2>
      <a:accent1>
        <a:srgbClr val="E729A9"/>
      </a:accent1>
      <a:accent2>
        <a:srgbClr val="C417D5"/>
      </a:accent2>
      <a:accent3>
        <a:srgbClr val="8729E7"/>
      </a:accent3>
      <a:accent4>
        <a:srgbClr val="3528D8"/>
      </a:accent4>
      <a:accent5>
        <a:srgbClr val="296AE7"/>
      </a:accent5>
      <a:accent6>
        <a:srgbClr val="17A7D5"/>
      </a:accent6>
      <a:hlink>
        <a:srgbClr val="3F55BF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13</Words>
  <Application>Microsoft Office PowerPoint</Application>
  <PresentationFormat>Panorámica</PresentationFormat>
  <Paragraphs>8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Walbaum Display</vt:lpstr>
      <vt:lpstr>RegattaVTI</vt:lpstr>
      <vt:lpstr>superaficionados</vt:lpstr>
      <vt:lpstr>Estadística Descriptiva</vt:lpstr>
      <vt:lpstr>ANIME </vt:lpstr>
      <vt:lpstr>CINE</vt:lpstr>
      <vt:lpstr>comics </vt:lpstr>
      <vt:lpstr>SERIES </vt:lpstr>
      <vt:lpstr>Juegos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superaficionados</dc:title>
  <dc:creator>Jocelyn Andrea Lobos Castro</dc:creator>
  <cp:lastModifiedBy>Jocelyn Andrea Lobos Castro</cp:lastModifiedBy>
  <cp:revision>1</cp:revision>
  <dcterms:created xsi:type="dcterms:W3CDTF">2021-12-24T21:30:30Z</dcterms:created>
  <dcterms:modified xsi:type="dcterms:W3CDTF">2021-12-25T02:49:57Z</dcterms:modified>
</cp:coreProperties>
</file>

<file path=docProps/thumbnail.jpeg>
</file>